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89447-98EE-3F91-568D-63E7BDD2A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F67A75-E3E7-FEB2-A17E-26A0B1742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74553C-17AB-2116-EFF9-56B8EDAE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FF013-5977-C4F1-7F6D-DBAF3CAB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21717A-4651-62A9-CE39-DA0855FB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06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A91D5-212C-73B2-A336-D38B97EA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0C4B75-A36B-B6EF-5DF4-5BA71E3B1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835B3B-759E-BBFD-845B-30CCE47E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2439CD-13A8-D369-F395-89BEF2A6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CF1539-B6CC-D10D-8688-4AC682D8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5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EECE90-D43C-E722-340F-A0D7B1F72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A95EDC-0ED5-1785-75BD-3CBA4988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CBC562-130F-322C-EA28-7D49B89D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C1656C-7E70-896A-1A6E-71D9D679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92B48B-1D0A-1FC8-B4E3-D4B4EFE3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91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18714-9ABC-67F2-0188-F6B914E5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F22DA-5DC2-C674-3303-D6CC1231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0FF3A2-DF3D-97A8-E248-2CB532C7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ABA8F-88B0-7B6D-C49C-B718A19C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9958B-EDDD-07E0-1322-9C618BBA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75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B247C-4648-7704-1D40-2B9E45F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BF2E02-F566-11FA-D48D-8C506D13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FB0590-CCB7-C690-4410-1E8EC15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E3A5D9-88D3-8312-956E-555C373F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F0A051-E090-C945-19BD-36F05AF5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13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E9D4B-C57D-DC48-A849-D548448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94B57-F37F-92D0-D8C8-B7FC1C201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D54E83-D1F1-B433-2244-BEB2130C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2C14F0-1484-1D99-812D-AC5A13A1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56BBDE-D316-CE86-7DEF-DAC59B69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9F7944-EFCC-7413-E6C1-5AA28B4C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12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19A25-6605-3512-6599-7F51B613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70258E-6B92-9019-85B5-81B0042B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F7F41C-4E65-1C09-0C1D-016803C98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0EDBD01-4B26-1CF5-CC77-2DB5D3DEE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1D30D1-DFF0-597C-8D8B-B3C246BE0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F70C6FC-DEF5-FB2A-7BB8-04E4DEF9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C6B722-F676-CC14-6DDA-AAE92D35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109493-5A60-5DA1-9BE4-159027D4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8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C2F17-5B16-47F1-E38D-07C6C3CC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990CD6-6339-4247-F582-99017D70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1D6583-80CE-FAE2-0FE2-DA2EB60F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E657D6-2B6F-F0A0-F9FB-B4C7AB75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5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CCAFA2-E609-7C4E-32E3-5975F60D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09D3E4-6BB9-72E5-B829-D6AC2A86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650784-2FB0-AAD4-C339-A0440D34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0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7EE1E-F41B-E866-7C54-D0AF51D0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6DF5E3-60A1-C753-DD29-11787D0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E0A9E2-D033-E453-26D0-68EA07E46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B508D2-CC99-3FA9-6D07-46439F34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4E4785-AA82-6707-7C39-0FFB717D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B5960A-99BD-9D7F-EC7E-BE89D507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2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63A7B-F6DE-EE5C-3303-56D3F851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A5754D-DA1F-E5E0-6C39-25332820E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63CE26-C035-9D88-0FA6-3549D0CD9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3E4ADD-8456-532D-FD1F-5A746BA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46D783-8B29-730A-C63D-C211F28A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36A013-9781-0A36-6362-34906343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1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2D6F0E-46F7-BC28-9B3E-600D7FDC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00F17B-697A-DD4C-7E52-8EE2D162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E2B6D-49A9-4E0E-9B22-C7A8993D0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057C-75B9-4037-9052-6083BBFCF1B9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7523E7-778B-FC9E-247B-41E568178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C819A7-F9E0-7CF1-A6F1-2BE3DCB5A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7E75-FC5F-4E2B-A0BB-0A211FCC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4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BD83AA2-F622-A492-2C35-E73B6F136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52" y="655320"/>
            <a:ext cx="7973695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A84109A-47A9-0352-6944-06426798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0" y="0"/>
            <a:ext cx="1109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5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D17FEC-2663-87D5-FD8C-A7957EB0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9" y="0"/>
            <a:ext cx="11061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C8E2AB-18C1-EECF-7A26-BF208B5D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5" y="8878"/>
            <a:ext cx="11106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D9949E-05E9-FDAF-D864-D4C33898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33" y="37730"/>
            <a:ext cx="4311586" cy="32336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0FBA87-FC3F-F2A9-7559-D03BD649F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64" y="37730"/>
            <a:ext cx="4311585" cy="32336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8A22CE-18A0-C143-446A-A45371BAC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64" y="3426779"/>
            <a:ext cx="4311588" cy="32336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25E47F-968B-4F79-7E03-6FD0ADC75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34" y="3429000"/>
            <a:ext cx="4311586" cy="32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45D131-1C88-376C-8DF1-91C8683FD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0" y="1298358"/>
            <a:ext cx="5492318" cy="41192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25FB15-7E92-0E5B-4E25-BD7B82B90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48" y="1298359"/>
            <a:ext cx="5492318" cy="41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8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F11DF04-1767-97CC-18B2-5D0BC7DF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54" y="1169689"/>
            <a:ext cx="6026134" cy="45186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2E63B7-7233-E586-19F4-718EA7CC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2" y="164222"/>
            <a:ext cx="4208930" cy="31560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5DE329D-6881-81FF-2835-D227080CD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2" y="3502236"/>
            <a:ext cx="4208930" cy="31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657AE0-209B-4E69-A33A-D84C8FDD525E}"/>
              </a:ext>
            </a:extLst>
          </p:cNvPr>
          <p:cNvSpPr txBox="1"/>
          <p:nvPr/>
        </p:nvSpPr>
        <p:spPr>
          <a:xfrm>
            <a:off x="4063999" y="101600"/>
            <a:ext cx="347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  RINGRAZIAMO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1DDFAC-0FE4-6B3B-A0BC-74573D26D1A7}"/>
              </a:ext>
            </a:extLst>
          </p:cNvPr>
          <p:cNvSpPr txBox="1"/>
          <p:nvPr/>
        </p:nvSpPr>
        <p:spPr>
          <a:xfrm>
            <a:off x="382952" y="747931"/>
            <a:ext cx="51972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Il </a:t>
            </a:r>
            <a:r>
              <a:rPr lang="it-IT" b="1" dirty="0"/>
              <a:t>COMUNE DI PORDENONE</a:t>
            </a:r>
          </a:p>
          <a:p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Gli </a:t>
            </a:r>
            <a:r>
              <a:rPr lang="it-IT" sz="1400" b="1" dirty="0"/>
              <a:t>Amministratori comunali </a:t>
            </a:r>
            <a:r>
              <a:rPr lang="it-IT" sz="1400" dirty="0"/>
              <a:t>dal 2016 ad oggi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 </a:t>
            </a:r>
            <a:r>
              <a:rPr lang="it-IT" sz="1400" b="1" dirty="0"/>
              <a:t>Dirigenti</a:t>
            </a:r>
            <a:r>
              <a:rPr lang="it-IT" sz="1400" dirty="0"/>
              <a:t>, in particolare del settore tecnico e del settore Istruzione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Il </a:t>
            </a:r>
            <a:r>
              <a:rPr lang="it-IT" sz="1400" b="1" dirty="0"/>
              <a:t>RUP</a:t>
            </a:r>
            <a:r>
              <a:rPr lang="it-IT" sz="1400" dirty="0"/>
              <a:t> con il suo ufficio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L’</a:t>
            </a:r>
            <a:r>
              <a:rPr lang="it-IT" sz="1400" b="1" dirty="0"/>
              <a:t>ufficio istruzione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L‘</a:t>
            </a:r>
            <a:r>
              <a:rPr lang="it-IT" sz="1400" b="1" dirty="0"/>
              <a:t>ufficio manutenzioni </a:t>
            </a:r>
            <a:r>
              <a:rPr lang="it-IT" sz="1400" dirty="0"/>
              <a:t>e la sua </a:t>
            </a:r>
            <a:r>
              <a:rPr lang="it-IT" sz="1400" b="1" dirty="0"/>
              <a:t>squadra operai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5462F0-6414-31BD-E14A-AFEAC591DEB6}"/>
              </a:ext>
            </a:extLst>
          </p:cNvPr>
          <p:cNvSpPr txBox="1"/>
          <p:nvPr/>
        </p:nvSpPr>
        <p:spPr>
          <a:xfrm>
            <a:off x="6549293" y="1674674"/>
            <a:ext cx="495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b="1" dirty="0"/>
              <a:t>REGIONE AUTONOMA FRIULI VENEZIA GIULIA</a:t>
            </a:r>
          </a:p>
          <a:p>
            <a:endParaRPr lang="it-IT" b="1" dirty="0"/>
          </a:p>
          <a:p>
            <a:r>
              <a:rPr lang="it-IT" dirty="0"/>
              <a:t>Il </a:t>
            </a:r>
            <a:r>
              <a:rPr lang="it-IT" b="1" dirty="0"/>
              <a:t>MINISTERO DELL’ISTRUZIONE</a:t>
            </a:r>
          </a:p>
          <a:p>
            <a:endParaRPr lang="it-IT" b="1" dirty="0"/>
          </a:p>
          <a:p>
            <a:r>
              <a:rPr lang="it-IT" dirty="0"/>
              <a:t>L’</a:t>
            </a:r>
            <a:r>
              <a:rPr lang="it-IT" b="1" dirty="0"/>
              <a:t>ISTITUTO COMPRENSIVO PORDENONE TORRE</a:t>
            </a:r>
          </a:p>
          <a:p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040AE1-08AB-9B43-C86D-63960CCB10C6}"/>
              </a:ext>
            </a:extLst>
          </p:cNvPr>
          <p:cNvSpPr txBox="1"/>
          <p:nvPr/>
        </p:nvSpPr>
        <p:spPr>
          <a:xfrm>
            <a:off x="4185137" y="4725075"/>
            <a:ext cx="3235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Progettisti e la Direzione lavori</a:t>
            </a:r>
          </a:p>
          <a:p>
            <a:endParaRPr lang="it-IT" b="1" dirty="0"/>
          </a:p>
          <a:p>
            <a:r>
              <a:rPr lang="it-IT" b="1" dirty="0"/>
              <a:t>L’Impresa esecutrice</a:t>
            </a:r>
          </a:p>
          <a:p>
            <a:endParaRPr lang="it-IT" b="1" dirty="0"/>
          </a:p>
          <a:p>
            <a:r>
              <a:rPr lang="it-IT" b="1" dirty="0"/>
              <a:t>Il Collaudatore</a:t>
            </a:r>
          </a:p>
          <a:p>
            <a:endParaRPr lang="it-IT" b="1" dirty="0"/>
          </a:p>
          <a:p>
            <a:r>
              <a:rPr lang="it-IT" b="1" dirty="0"/>
              <a:t>Il Collegio consultivo tecnico</a:t>
            </a:r>
          </a:p>
        </p:txBody>
      </p:sp>
    </p:spTree>
    <p:extLst>
      <p:ext uri="{BB962C8B-B14F-4D97-AF65-F5344CB8AC3E}">
        <p14:creationId xmlns:p14="http://schemas.microsoft.com/office/powerpoint/2010/main" val="2934639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69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Lucchetta Giulia</dc:creator>
  <cp:lastModifiedBy>Tangerini Marina</cp:lastModifiedBy>
  <cp:revision>9</cp:revision>
  <dcterms:created xsi:type="dcterms:W3CDTF">2024-09-05T12:58:36Z</dcterms:created>
  <dcterms:modified xsi:type="dcterms:W3CDTF">2024-09-06T09:02:07Z</dcterms:modified>
</cp:coreProperties>
</file>